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15BE0-19B0-41D2-9599-C0BF8B160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0E60E7-D4B3-4794-9261-3DD7ECAAB1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9FC34-6147-4536-A970-A6045DFC4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5F08E-2877-4ED0-95FB-0FBDC7325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E9E7E-423A-4A0C-A1E3-D49C14E66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59559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E4626-00D2-4FFB-86F1-F014C2CDB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F19703-3DA3-48AE-AA8A-9A74D5C2A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8CC37-A926-4748-A6C1-C8B0DE2E3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BF590-D37D-475C-9BE3-EE8FBCB91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39B32-AF48-4903-8C08-2A62CB1AA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50872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AE3984-3C9A-4029-A308-B4A7741831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E526F2-80D2-43D1-AFCB-4E30CB998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24EBC-24C3-4548-909C-56816BCAC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C69FF-A68B-4FEF-A622-A61136795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C8FDB-B393-48F6-AC44-EB1ACB4A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41832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E2C52-41BC-4A05-99E6-67126344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4648B-143C-4ADB-971C-7B9E50F54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40A91C-441E-4AB2-A53A-6387323D6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610C7C-AC97-4CAE-BFB3-73B307285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542113-BA78-4DAE-B071-48BDDCF39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07010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5B77E-9BBC-4921-83C1-494DD96BE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2C58F-B0D6-4574-955F-DEDF0453A8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0A330-873E-4717-9BC0-89C79465E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0092C-15BF-475F-A076-817A9637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56ABD-8D35-494C-BA1A-738FFE4E5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62836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BD4E8-3D95-4584-9CA4-36615A5FA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4FE51-30B6-447B-BA6C-B26090FA38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9C5BB6-0777-4274-8FAB-520781B4C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462151-76D9-4BFF-BCC5-B2D48CAD9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F48A3E-833E-4970-A1E3-10E001E6B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070B2-0DA0-4131-AADD-3172BFFDA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60514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1A323-5ED2-4C1D-A7C7-0401AAB20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28AFC-915F-4B94-9192-E7D07B169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C6644-E2EB-4E7D-80B2-948B43CD83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A77577-7CBC-4E2F-9C24-BF92B778BD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727E64-C360-4FD2-9B66-979308F53A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1FF33F-8609-44EC-BFB7-BAF27B1B0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4BC0DA-5606-4AEC-A2C8-380AD994E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9C3585-F628-4F4D-8820-056F1329F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01771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E9AD1-F86E-4901-83A5-15D40E481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93BB5F-D30C-40FC-9838-0F0920FF8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37A8FB-552C-442B-A109-1DCFB347F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46DFE4-C19C-466E-857D-60B244436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23357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9E639B-C3A1-4AA4-8E44-ACE44521E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0BE315-ABE0-448E-B50B-D5A88A421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19BE6C-D64E-45A5-8F8F-4315F5BD6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10722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6500-68C1-4D28-BBD9-0C43C75D4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44E18-72BF-49E1-A59C-23ADAAAF1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92719A-8EC2-4D80-90EA-4FAE2C9AEC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FE3B68-6E3A-463E-A61D-03C717ECA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ACB5F-7CE3-4BA9-B0FC-3ADB3F934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3E712C-BE5A-4E0B-8C67-02D855CB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99291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01581-B212-40AC-9062-F18C66202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0B5805-9B1D-4B77-A8E1-316D97BAB8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EC6639-891D-4D90-804A-9D336CBD17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597D6D-813E-48BC-94F9-818470410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836D66-BCAB-4490-A5C7-094AC3D5D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7F4B8-E869-4C73-8BB9-57D78129A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81752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365674-9017-4C87-9CED-E4A4411EC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BA28F-C19F-4EC8-BCC0-C0C38FD09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16C0F-FC8B-47FE-80A4-1A698C20F7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F9096-2AFD-4533-9501-F43D26EFCB0F}" type="datetimeFigureOut">
              <a:rPr lang="he-IL" smtClean="0"/>
              <a:t>י"ב/חשון/תשפ"א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0A8DE-1B42-411F-B6F6-97C1CCD690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2C8E2-0770-400D-895E-2EB1FB5B98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2C1A5-2EDB-42F1-8443-0135DC47F43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68203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742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50721-56BB-426D-808D-C35C593F7C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/>
              <a:t>Picture</a:t>
            </a:r>
            <a:endParaRPr lang="he-IL" sz="54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close up of a hillside&#10;&#10;Description automatically generated">
            <a:extLst>
              <a:ext uri="{FF2B5EF4-FFF2-40B4-BE49-F238E27FC236}">
                <a16:creationId xmlns:a16="http://schemas.microsoft.com/office/drawing/2014/main" id="{71F93095-3D31-4965-8A1A-A4E4D1B4EB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7" r="15714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820369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tree in a forest&#10;&#10;Description automatically generated">
            <a:extLst>
              <a:ext uri="{FF2B5EF4-FFF2-40B4-BE49-F238E27FC236}">
                <a16:creationId xmlns:a16="http://schemas.microsoft.com/office/drawing/2014/main" id="{52EF6DE1-0D72-4558-B861-A8CA08BBEE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146" y="1561465"/>
            <a:ext cx="6533387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C2020C-15BF-46C4-871F-10C447086180}"/>
              </a:ext>
            </a:extLst>
          </p:cNvPr>
          <p:cNvSpPr txBox="1"/>
          <p:nvPr/>
        </p:nvSpPr>
        <p:spPr>
          <a:xfrm>
            <a:off x="4200906" y="680720"/>
            <a:ext cx="599973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Placeholder with picture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614488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CF7D5CC-88ED-4BC5-A715-BCBEBF67319A}"/>
              </a:ext>
            </a:extLst>
          </p:cNvPr>
          <p:cNvSpPr txBox="1"/>
          <p:nvPr/>
        </p:nvSpPr>
        <p:spPr>
          <a:xfrm>
            <a:off x="2994660" y="1751964"/>
            <a:ext cx="7734300" cy="370395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rtlCol="1">
            <a:spAutoFit/>
          </a:bodyPr>
          <a:lstStyle/>
          <a:p>
            <a:endParaRPr lang="he-I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6E5DB6-7D24-4245-9AC0-E402616F7785}"/>
              </a:ext>
            </a:extLst>
          </p:cNvPr>
          <p:cNvSpPr txBox="1"/>
          <p:nvPr/>
        </p:nvSpPr>
        <p:spPr>
          <a:xfrm>
            <a:off x="4200906" y="680720"/>
            <a:ext cx="599973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Text box with picture fill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21286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84C85503-4F2A-4107-B26F-3A70A6664D01}"/>
              </a:ext>
            </a:extLst>
          </p:cNvPr>
          <p:cNvSpPr/>
          <p:nvPr/>
        </p:nvSpPr>
        <p:spPr>
          <a:xfrm>
            <a:off x="4104640" y="1432560"/>
            <a:ext cx="4719320" cy="3728720"/>
          </a:xfrm>
          <a:prstGeom prst="triangl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61110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9</Words>
  <Application>Microsoft Office PowerPoint</Application>
  <PresentationFormat>Widescreen</PresentationFormat>
  <Paragraphs>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Picture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Contained</dc:title>
  <dc:creator>Eyal Molad</dc:creator>
  <cp:lastModifiedBy>Eyal Molad</cp:lastModifiedBy>
  <cp:revision>8</cp:revision>
  <dcterms:created xsi:type="dcterms:W3CDTF">2020-10-30T15:58:03Z</dcterms:created>
  <dcterms:modified xsi:type="dcterms:W3CDTF">2020-10-30T16:43:08Z</dcterms:modified>
</cp:coreProperties>
</file>

<file path=docProps/thumbnail.jpeg>
</file>